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29" r:id="rId3"/>
    <p:sldId id="342" r:id="rId4"/>
    <p:sldId id="341" r:id="rId5"/>
    <p:sldId id="340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4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EAE96-951D-0248-4E4A-0634BD7C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007" y="277002"/>
            <a:ext cx="8243985" cy="583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1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BF422-CCD7-946D-474D-D405E16B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16" y="444952"/>
            <a:ext cx="8449453" cy="59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9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806F3F-874D-9422-EC2E-F98971A05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21" y="463025"/>
            <a:ext cx="8355758" cy="59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2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2CF51-5ED9-EC3E-53F1-92B7747A4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07" y="285428"/>
            <a:ext cx="8864761" cy="628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1179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Лекция окончена</a:t>
            </a: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55</Words>
  <Application>Microsoft Office PowerPoint</Application>
  <PresentationFormat>Широкоэкранный</PresentationFormat>
  <Paragraphs>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2023-09-03T22:37:57Z</dcterms:modified>
</cp:coreProperties>
</file>